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Arsenal" pitchFamily="2" charset="77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hwLidGKmbTEUtwjf5pTDLetJC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07c07d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07c07d3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e07c07d3b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07c07d3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07c07d3b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e07c07d3b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07c07d3b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07c07d3b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e07c07d3b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07c07d3b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07c07d3b4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e07c07d3b4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T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059" y="-114300"/>
            <a:ext cx="579188" cy="70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286703"/>
            <a:ext cx="9144000" cy="136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sen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019332"/>
            <a:ext cx="9144000" cy="11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senal"/>
                <a:ea typeface="Arsenal"/>
                <a:cs typeface="Arsenal"/>
                <a:sym typeface="Arsen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t="64732" b="8810"/>
          <a:stretch/>
        </p:blipFill>
        <p:spPr>
          <a:xfrm>
            <a:off x="0" y="2290869"/>
            <a:ext cx="12192000" cy="456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727" y="248653"/>
            <a:ext cx="1662546" cy="6738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"/>
          <p:cNvGrpSpPr/>
          <p:nvPr/>
        </p:nvGrpSpPr>
        <p:grpSpPr>
          <a:xfrm>
            <a:off x="0" y="6197698"/>
            <a:ext cx="12192000" cy="734577"/>
            <a:chOff x="0" y="6183630"/>
            <a:chExt cx="12192000" cy="734577"/>
          </a:xfrm>
        </p:grpSpPr>
        <p:sp>
          <p:nvSpPr>
            <p:cNvPr id="22" name="Google Shape;22;p3"/>
            <p:cNvSpPr/>
            <p:nvPr/>
          </p:nvSpPr>
          <p:spPr>
            <a:xfrm>
              <a:off x="0" y="6183630"/>
              <a:ext cx="12192000" cy="674370"/>
            </a:xfrm>
            <a:prstGeom prst="rect">
              <a:avLst/>
            </a:prstGeom>
            <a:solidFill>
              <a:srgbClr val="EFEFEF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3" descr="A green and white logo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0742" y="6309659"/>
              <a:ext cx="1198877" cy="450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oogle Shape;24;p3"/>
            <p:cNvGrpSpPr/>
            <p:nvPr/>
          </p:nvGrpSpPr>
          <p:grpSpPr>
            <a:xfrm>
              <a:off x="1938228" y="6198071"/>
              <a:ext cx="9909543" cy="720136"/>
              <a:chOff x="1210438" y="6160747"/>
              <a:chExt cx="9909543" cy="720136"/>
            </a:xfrm>
          </p:grpSpPr>
          <p:pic>
            <p:nvPicPr>
              <p:cNvPr id="25" name="Google Shape;25;p3" descr="A black background with text and a logo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210438" y="6319010"/>
                <a:ext cx="403610" cy="4036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6;p3" descr="A logo with a pink and blue pi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828847" y="6406746"/>
                <a:ext cx="669105" cy="228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27;p3" descr="A black background with a black square&#10;&#10;Description automatically generated with medium confidenc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433684" y="6160747"/>
                <a:ext cx="720136" cy="7201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3" descr="A logo with blue and green squares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368619" y="6375967"/>
                <a:ext cx="582563" cy="2896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3" descr="A blue and black logo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165981" y="6381962"/>
                <a:ext cx="561352" cy="2777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3" descr="A black background with white text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942132" y="6355445"/>
                <a:ext cx="621058" cy="3307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3" descr="A blue text on a black background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777989" y="6355119"/>
                <a:ext cx="943746" cy="3313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2;p3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2712751" y="6412816"/>
                <a:ext cx="733645" cy="2159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33;p3" descr="A logo with a black background&#10;&#10;Description automatically generate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669290" y="6344068"/>
                <a:ext cx="557690" cy="278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34;p3" descr="A logo with birds flying in the sky&#10;&#10;Description automatically generated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0597580" y="6294960"/>
                <a:ext cx="522401" cy="3630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3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936534" y="6392438"/>
                <a:ext cx="810103" cy="2567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36;p3" descr="A blue and white logo with white stars&#10;&#10;Description automatically generate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9961436" y="6295261"/>
                <a:ext cx="429440" cy="4511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-1" y="-61219"/>
            <a:ext cx="5330164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5400000">
            <a:off x="346927" y="554318"/>
            <a:ext cx="144345" cy="83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pic>
        <p:nvPicPr>
          <p:cNvPr id="122" name="Google Shape;122;p13"/>
          <p:cNvPicPr preferRelativeResize="0"/>
          <p:nvPr/>
        </p:nvPicPr>
        <p:blipFill rotWithShape="1">
          <a:blip r:embed="rId2">
            <a:alphaModFix/>
          </a:blip>
          <a:srcRect l="1" t="35564" r="-1"/>
          <a:stretch/>
        </p:blipFill>
        <p:spPr>
          <a:xfrm rot="5400000">
            <a:off x="346927" y="554318"/>
            <a:ext cx="144345" cy="83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4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-1" y="-61219"/>
            <a:ext cx="5330164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sen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5400000">
            <a:off x="346927" y="554318"/>
            <a:ext cx="144345" cy="838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4"/>
          <p:cNvGrpSpPr/>
          <p:nvPr/>
        </p:nvGrpSpPr>
        <p:grpSpPr>
          <a:xfrm>
            <a:off x="0" y="6183630"/>
            <a:ext cx="12192000" cy="734577"/>
            <a:chOff x="0" y="6183630"/>
            <a:chExt cx="12192000" cy="734577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6183630"/>
              <a:ext cx="12192000" cy="674370"/>
            </a:xfrm>
            <a:prstGeom prst="rect">
              <a:avLst/>
            </a:prstGeom>
            <a:solidFill>
              <a:srgbClr val="EFEFEF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14" descr="A green and white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0742" y="6309659"/>
              <a:ext cx="1198877" cy="450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0" name="Google Shape;130;p14"/>
            <p:cNvGrpSpPr/>
            <p:nvPr/>
          </p:nvGrpSpPr>
          <p:grpSpPr>
            <a:xfrm>
              <a:off x="1938228" y="6198071"/>
              <a:ext cx="9909543" cy="720136"/>
              <a:chOff x="1210438" y="6160747"/>
              <a:chExt cx="9909543" cy="720136"/>
            </a:xfrm>
          </p:grpSpPr>
          <p:pic>
            <p:nvPicPr>
              <p:cNvPr id="131" name="Google Shape;131;p14" descr="A black background with text and a logo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10438" y="6319010"/>
                <a:ext cx="403610" cy="4036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14" descr="A logo with a pink and blue pin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828847" y="6406746"/>
                <a:ext cx="669105" cy="228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4" descr="A black background with a black square&#10;&#10;Description automatically generated with medium confidence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433684" y="6160747"/>
                <a:ext cx="720136" cy="7201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14" descr="A logo with blue and green squares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368619" y="6375967"/>
                <a:ext cx="582563" cy="2896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14" descr="A blue and black logo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165981" y="6381962"/>
                <a:ext cx="561352" cy="2777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14" descr="A black background with white text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942132" y="6355445"/>
                <a:ext cx="621058" cy="3307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14" descr="A blue text on a black background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777989" y="6355119"/>
                <a:ext cx="943746" cy="3313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712751" y="6412816"/>
                <a:ext cx="733645" cy="2159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4" descr="A logo with a black background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3669290" y="6344068"/>
                <a:ext cx="557690" cy="278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14" descr="A logo with birds flying in the sky&#10;&#10;Description automatically generate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0597580" y="6294960"/>
                <a:ext cx="522401" cy="3630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14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8936534" y="6392438"/>
                <a:ext cx="810103" cy="2567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14" descr="A blue and white logo with white stars&#10;&#10;Description automatically generat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9961436" y="6295261"/>
                <a:ext cx="429440" cy="4511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838200" y="1812925"/>
            <a:ext cx="8289925" cy="3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17">
            <a:alphaModFix/>
          </a:blip>
          <a:srcRect l="1" t="35564" r="-1"/>
          <a:stretch/>
        </p:blipFill>
        <p:spPr>
          <a:xfrm rot="5400000" flipH="1">
            <a:off x="5896153" y="-139248"/>
            <a:ext cx="399688" cy="1219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-1" y="-61219"/>
            <a:ext cx="5330164" cy="697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 rotWithShape="1">
          <a:blip r:embed="rId2">
            <a:alphaModFix amt="5000"/>
          </a:blip>
          <a:srcRect l="56067" t="-1" b="46533"/>
          <a:stretch/>
        </p:blipFill>
        <p:spPr>
          <a:xfrm>
            <a:off x="0" y="3191245"/>
            <a:ext cx="1944992" cy="366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3">
            <a:alphaModFix amt="5000"/>
          </a:blip>
          <a:srcRect b="15472"/>
          <a:stretch/>
        </p:blipFill>
        <p:spPr>
          <a:xfrm>
            <a:off x="7364471" y="532015"/>
            <a:ext cx="4831312" cy="632598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sen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D9293"/>
              </a:buClr>
              <a:buSzPts val="2400"/>
              <a:buNone/>
              <a:defRPr sz="2400" b="0" i="0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2000"/>
              <a:buNone/>
              <a:defRPr sz="2000">
                <a:solidFill>
                  <a:srgbClr val="7D92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800"/>
              <a:buNone/>
              <a:defRPr sz="1800">
                <a:solidFill>
                  <a:srgbClr val="7D92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600"/>
              <a:buNone/>
              <a:defRPr sz="1600">
                <a:solidFill>
                  <a:srgbClr val="7D92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600"/>
              <a:buNone/>
              <a:defRPr sz="1600">
                <a:solidFill>
                  <a:srgbClr val="7D92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600"/>
              <a:buNone/>
              <a:defRPr sz="1600">
                <a:solidFill>
                  <a:srgbClr val="7D92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600"/>
              <a:buNone/>
              <a:defRPr sz="1600">
                <a:solidFill>
                  <a:srgbClr val="7D92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600"/>
              <a:buNone/>
              <a:defRPr sz="1600">
                <a:solidFill>
                  <a:srgbClr val="7D92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9293"/>
              </a:buClr>
              <a:buSzPts val="1600"/>
              <a:buNone/>
              <a:defRPr sz="1600">
                <a:solidFill>
                  <a:srgbClr val="7D9293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50" y="1840646"/>
            <a:ext cx="3467793" cy="140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800057" y="-5868643"/>
            <a:ext cx="579188" cy="124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6791922" y="-60585"/>
            <a:ext cx="5400077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sen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10800000">
            <a:off x="212533" y="1825625"/>
            <a:ext cx="164418" cy="5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 rotWithShape="1">
          <a:blip r:embed="rId4">
            <a:alphaModFix/>
          </a:blip>
          <a:srcRect l="1" t="35564" r="-1"/>
          <a:stretch/>
        </p:blipFill>
        <p:spPr>
          <a:xfrm rot="10800000">
            <a:off x="523343" y="2424072"/>
            <a:ext cx="164418" cy="443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6791922" y="-60585"/>
            <a:ext cx="5400077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sen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10800000">
            <a:off x="212533" y="1825625"/>
            <a:ext cx="164418" cy="5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4">
            <a:alphaModFix/>
          </a:blip>
          <a:srcRect l="1" t="35564" r="-1"/>
          <a:stretch/>
        </p:blipFill>
        <p:spPr>
          <a:xfrm rot="10800000">
            <a:off x="523343" y="2424072"/>
            <a:ext cx="164418" cy="443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6791922" y="-60585"/>
            <a:ext cx="5400077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sen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838200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2"/>
          </p:nvPr>
        </p:nvSpPr>
        <p:spPr>
          <a:xfrm>
            <a:off x="6294143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10800000">
            <a:off x="212533" y="1825625"/>
            <a:ext cx="164418" cy="5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 rotWithShape="1">
          <a:blip r:embed="rId4">
            <a:alphaModFix/>
          </a:blip>
          <a:srcRect l="1" t="35564" r="-1"/>
          <a:stretch/>
        </p:blipFill>
        <p:spPr>
          <a:xfrm rot="10800000">
            <a:off x="523343" y="2424072"/>
            <a:ext cx="164418" cy="443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-1" y="-61219"/>
            <a:ext cx="5330164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838200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2"/>
          </p:nvPr>
        </p:nvSpPr>
        <p:spPr>
          <a:xfrm>
            <a:off x="6294143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8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5400000">
            <a:off x="346927" y="554318"/>
            <a:ext cx="144345" cy="83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-1" y="-61219"/>
            <a:ext cx="5330164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1"/>
          </p:nvPr>
        </p:nvSpPr>
        <p:spPr>
          <a:xfrm>
            <a:off x="838200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6294143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5400000" flipH="1">
            <a:off x="5896157" y="-5959476"/>
            <a:ext cx="399688" cy="1219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 amt="5000"/>
          </a:blip>
          <a:srcRect b="15472"/>
          <a:stretch/>
        </p:blipFill>
        <p:spPr>
          <a:xfrm>
            <a:off x="-1" y="-61219"/>
            <a:ext cx="5330164" cy="697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838200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2"/>
          </p:nvPr>
        </p:nvSpPr>
        <p:spPr>
          <a:xfrm>
            <a:off x="6294143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3">
            <a:alphaModFix/>
          </a:blip>
          <a:srcRect l="1" t="35564" r="-1"/>
          <a:stretch/>
        </p:blipFill>
        <p:spPr>
          <a:xfrm rot="5400000">
            <a:off x="346927" y="554318"/>
            <a:ext cx="144345" cy="83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838200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2"/>
          </p:nvPr>
        </p:nvSpPr>
        <p:spPr>
          <a:xfrm>
            <a:off x="6294143" y="2206733"/>
            <a:ext cx="5181600" cy="393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2">
            <a:alphaModFix/>
          </a:blip>
          <a:srcRect l="1" t="35564" r="-1"/>
          <a:stretch/>
        </p:blipFill>
        <p:spPr>
          <a:xfrm rot="5400000">
            <a:off x="346927" y="554318"/>
            <a:ext cx="144345" cy="83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senal"/>
              <a:buNone/>
              <a:defRPr sz="4400" b="0" i="0" u="none" strike="noStrike" cap="non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D9293"/>
                </a:solidFill>
                <a:latin typeface="Arsenal"/>
                <a:ea typeface="Arsenal"/>
                <a:cs typeface="Arsenal"/>
                <a:sym typeface="Arsen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>
            <a:spLocks noGrp="1"/>
          </p:cNvSpPr>
          <p:nvPr>
            <p:ph type="ctrTitle"/>
          </p:nvPr>
        </p:nvSpPr>
        <p:spPr>
          <a:xfrm>
            <a:off x="1524000" y="1286703"/>
            <a:ext cx="9144000" cy="136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senal"/>
              <a:buNone/>
            </a:pPr>
            <a:endParaRPr/>
          </a:p>
        </p:txBody>
      </p:sp>
      <p:sp>
        <p:nvSpPr>
          <p:cNvPr id="155" name="Google Shape;155;p1"/>
          <p:cNvSpPr txBox="1">
            <a:spLocks noGrp="1"/>
          </p:cNvSpPr>
          <p:nvPr>
            <p:ph type="subTitle" idx="1"/>
          </p:nvPr>
        </p:nvSpPr>
        <p:spPr>
          <a:xfrm>
            <a:off x="1524000" y="3019332"/>
            <a:ext cx="9144000" cy="11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07c07d3b4_0_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e07c07d3b4_0_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07c07d3b4_0_6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e07c07d3b4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07c07d3b4_0_12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e07c07d3b4_0_12"/>
          <p:cNvSpPr txBox="1">
            <a:spLocks noGrp="1"/>
          </p:cNvSpPr>
          <p:nvPr>
            <p:ph type="body" idx="1"/>
          </p:nvPr>
        </p:nvSpPr>
        <p:spPr>
          <a:xfrm>
            <a:off x="838200" y="2206733"/>
            <a:ext cx="5181600" cy="393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e07c07d3b4_0_12"/>
          <p:cNvSpPr txBox="1">
            <a:spLocks noGrp="1"/>
          </p:cNvSpPr>
          <p:nvPr>
            <p:ph type="body" idx="2"/>
          </p:nvPr>
        </p:nvSpPr>
        <p:spPr>
          <a:xfrm>
            <a:off x="6294143" y="2206733"/>
            <a:ext cx="5181600" cy="393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07c07d3b4_0_19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8290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e07c07d3b4_0_19"/>
          <p:cNvSpPr txBox="1">
            <a:spLocks noGrp="1"/>
          </p:cNvSpPr>
          <p:nvPr>
            <p:ph type="body" idx="1"/>
          </p:nvPr>
        </p:nvSpPr>
        <p:spPr>
          <a:xfrm>
            <a:off x="838200" y="1812925"/>
            <a:ext cx="8289900" cy="39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FE SeagrassRIAwild">
  <a:themeElements>
    <a:clrScheme name="LIFE SeagrassRIAwild">
      <a:dk1>
        <a:srgbClr val="386769"/>
      </a:dk1>
      <a:lt1>
        <a:srgbClr val="EFEFEF"/>
      </a:lt1>
      <a:dk2>
        <a:srgbClr val="1C3738"/>
      </a:dk2>
      <a:lt2>
        <a:srgbClr val="B5C5C6"/>
      </a:lt2>
      <a:accent1>
        <a:srgbClr val="EAC979"/>
      </a:accent1>
      <a:accent2>
        <a:srgbClr val="B5C5C6"/>
      </a:accent2>
      <a:accent3>
        <a:srgbClr val="875E37"/>
      </a:accent3>
      <a:accent4>
        <a:srgbClr val="1C3738"/>
      </a:accent4>
      <a:accent5>
        <a:srgbClr val="386769"/>
      </a:accent5>
      <a:accent6>
        <a:srgbClr val="DEDCC9"/>
      </a:accent6>
      <a:hlink>
        <a:srgbClr val="EAC979"/>
      </a:hlink>
      <a:folHlink>
        <a:srgbClr val="DEDC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82433352325439826C631C0648C7D" ma:contentTypeVersion="13" ma:contentTypeDescription="Create a new document." ma:contentTypeScope="" ma:versionID="7b2fed41f4e2a4fd22148e2b3f2e4174">
  <xsd:schema xmlns:xsd="http://www.w3.org/2001/XMLSchema" xmlns:xs="http://www.w3.org/2001/XMLSchema" xmlns:p="http://schemas.microsoft.com/office/2006/metadata/properties" xmlns:ns2="d5475282-d662-4e3e-84a2-7c5e2b1ade3a" xmlns:ns3="ae68acde-0dac-4f8d-842f-307564f02b1d" targetNamespace="http://schemas.microsoft.com/office/2006/metadata/properties" ma:root="true" ma:fieldsID="daf6db551deb4b842e6249508708be48" ns2:_="" ns3:_="">
    <xsd:import namespace="d5475282-d662-4e3e-84a2-7c5e2b1ade3a"/>
    <xsd:import namespace="ae68acde-0dac-4f8d-842f-307564f02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75282-d662-4e3e-84a2-7c5e2b1ad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d602765-7830-46ba-a66b-13b8df2c5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acde-0dac-4f8d-842f-307564f02b1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7db600d-89b6-4cbd-b3ed-c1380d0f05e7}" ma:internalName="TaxCatchAll" ma:showField="CatchAllData" ma:web="ae68acde-0dac-4f8d-842f-307564f02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68acde-0dac-4f8d-842f-307564f02b1d" xsi:nil="true"/>
    <lcf76f155ced4ddcb4097134ff3c332f xmlns="d5475282-d662-4e3e-84a2-7c5e2b1ade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95FCF5-20BC-4121-A1CE-A1C056794444}"/>
</file>

<file path=customXml/itemProps2.xml><?xml version="1.0" encoding="utf-8"?>
<ds:datastoreItem xmlns:ds="http://schemas.openxmlformats.org/officeDocument/2006/customXml" ds:itemID="{36A0437B-8C80-4BDB-8CC5-BB8C27387A3F}"/>
</file>

<file path=customXml/itemProps3.xml><?xml version="1.0" encoding="utf-8"?>
<ds:datastoreItem xmlns:ds="http://schemas.openxmlformats.org/officeDocument/2006/customXml" ds:itemID="{2A9FBCA0-6AD7-4A54-BC26-094DC51CC0F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Widescreen</PresentationFormat>
  <Paragraphs>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Arsenal</vt:lpstr>
      <vt:lpstr>Arial</vt:lpstr>
      <vt:lpstr>LIFE SeagrassRIAwild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Paula Ferreira Da Costa</dc:creator>
  <cp:lastModifiedBy>João Coelho</cp:lastModifiedBy>
  <cp:revision>1</cp:revision>
  <dcterms:created xsi:type="dcterms:W3CDTF">2024-03-26T10:56:28Z</dcterms:created>
  <dcterms:modified xsi:type="dcterms:W3CDTF">2024-12-02T14:30:33Z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0x0101002D382433352325439826C631C0648C7D</vt:lpwstr>
  </property>
</Properties>
</file>